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2" y="5519117"/>
            <a:ext cx="2147409" cy="7108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6195896-20D0-8C4C-9223-4AC650CD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0"/>
            <a:ext cx="7886700" cy="1863278"/>
          </a:xfrm>
        </p:spPr>
        <p:txBody>
          <a:bodyPr anchor="b"/>
          <a:lstStyle>
            <a:lvl1pPr algn="ctr">
              <a:defRPr sz="3200" i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0BD0585-C9B6-D54A-AE42-130A6D95A5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91" y="3573020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B9534F84-66E7-9241-93CD-EA30FD9AF8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32974BB8-6725-484D-80C4-8E16882063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4701AD1-C001-6D4A-BD5A-88DE0C55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F71B165-5E68-C14D-A213-17DC765C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BFADA9A-3D2C-5D4F-AEBB-E0B8356B7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58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396E82-73CF-2149-9690-156D4409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AD944849-4234-0849-B394-70BDA6313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FB2FFF2-9EF8-9042-B7DD-720D388FA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032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8FE80BB-ACE1-A645-8940-D9464BC8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A29712B-E93E-CF4B-A3BA-E4B7CFCE9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137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4006615-FF5F-6D46-806F-4B0DCA205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9061" y="692699"/>
            <a:ext cx="1885951" cy="5356225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B2B4452-8002-AB4B-8621-322A0BE54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3609" y="692699"/>
            <a:ext cx="5505451" cy="5356225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85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4EBF08-BCD7-5A4A-8C72-67160E6F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4FEEF3-CE74-1043-80FB-BBA60266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E479D6C4-04BF-4D4F-8F56-18D65334F4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3871C139-4953-6045-9EBB-ACE0EA636F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35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4EBF08-BCD7-5A4A-8C72-67160E6F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4FEEF3-CE74-1043-80FB-BBA60266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5" y="1870497"/>
            <a:ext cx="4703119" cy="39624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E479D6C4-04BF-4D4F-8F56-18D65334F4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3871C139-4953-6045-9EBB-ACE0EA636F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87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19896403-14B2-3748-A371-FB1BADC8E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3140" y="620688"/>
            <a:ext cx="7197725" cy="9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EEBFB79D-F041-9A4D-9314-C82C11F6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5" y="3429002"/>
            <a:ext cx="2542879" cy="1453681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1FDDB275-4B65-1547-98CA-5FA60F6369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00565" y="3429002"/>
            <a:ext cx="2542879" cy="1453681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AB256796-EED3-2C43-8090-23D73AA33D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12163" y="3429002"/>
            <a:ext cx="2542879" cy="1453681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="" xmlns:a16="http://schemas.microsoft.com/office/drawing/2014/main" id="{DEC31033-92FA-9F49-90CE-E0F5C96A575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500401" y="2492896"/>
            <a:ext cx="720000" cy="72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="" xmlns:a16="http://schemas.microsoft.com/office/drawing/2014/main" id="{2AB507BD-3AE1-D94F-BBD0-DFCD66245ED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12000" y="2492896"/>
            <a:ext cx="720000" cy="72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="" xmlns:a16="http://schemas.microsoft.com/office/drawing/2014/main" id="{9156902A-59B8-D34C-AFA3-5E74700B75A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23599" y="2492896"/>
            <a:ext cx="720000" cy="72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4EC00241-500A-7842-A246-78A1A911F6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D20B6F4A-ECDA-9B43-B820-5BEA9D3593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C00000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C00000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2" y="5519117"/>
            <a:ext cx="2147409" cy="7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4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5" y="5661148"/>
            <a:ext cx="1720067" cy="569395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BE51C2E0-7412-6042-89A4-D9045407BCA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13620" y="2223616"/>
            <a:ext cx="7197725" cy="935484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fr-FR" altLang="fr-FR" noProof="0"/>
              <a:t>Cliquez et modifiez le titre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3113A2C0-EDCA-E447-B942-DAF7923CDC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3620" y="3207420"/>
            <a:ext cx="7197725" cy="15415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31C3DC4A-981F-6D43-BFC5-9F66498B55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="" xmlns:a16="http://schemas.microsoft.com/office/drawing/2014/main" id="{6BCBBC01-2019-0540-A445-F1603350C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49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4EBF08-BCD7-5A4A-8C72-67160E6F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4FEEF3-CE74-1043-80FB-BBA60266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124F7D4F-7D69-7941-BC64-40C6FBF9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AFC05E86-7C6B-814A-972A-6F6C93D2DA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14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4EBF08-BCD7-5A4A-8C72-67160E6F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4FEEF3-CE74-1043-80FB-BBA60266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5" y="1870497"/>
            <a:ext cx="4703119" cy="3962400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124F7D4F-7D69-7941-BC64-40C6FBF9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AFC05E86-7C6B-814A-972A-6F6C93D2DA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3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FAA2A0-324D-3D4B-9A4F-2D68AFBE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5E52F4E-09CF-1749-BD2D-52EB9EF41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971" y="1752600"/>
            <a:ext cx="3736332" cy="396240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150B3E8-953A-454B-9E7F-E2B906E93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6071" y="1752600"/>
            <a:ext cx="3736332" cy="396240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687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046E1E-FC8B-D747-81C9-3A71306E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688"/>
            <a:ext cx="7197725" cy="93548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5578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B2577AA5-77C5-4E49-A4E8-0F8EF7B14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8964" y="620688"/>
            <a:ext cx="7197725" cy="9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1D5D7CE-FC9D-BB4A-96C4-EE632CBD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8963" y="1870497"/>
            <a:ext cx="754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71E82B7E-64C3-7845-9173-E0BE799155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965" y="6597355"/>
            <a:ext cx="27495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191135-EB8E-9147-8089-2B16F63B92B4}" type="datetime1">
              <a:rPr lang="fr-FR" altLang="fr-FR" sz="700" b="1"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13/02/2020</a:t>
            </a:fld>
            <a:endParaRPr lang="fr-FR" altLang="fr-FR" sz="700" b="1" dirty="0"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="" xmlns:a16="http://schemas.microsoft.com/office/drawing/2014/main" id="{97F5897E-1304-FB41-9095-6D234A1FCB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443" y="6598942"/>
            <a:ext cx="609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AC60A2-438E-E847-ABEF-0F501C8259C9}" type="slidenum">
              <a:rPr lang="fr-FR" altLang="fr-FR" sz="700" b="1">
                <a:ln w="9525">
                  <a:noFill/>
                </a:ln>
                <a:solidFill>
                  <a:srgbClr val="FFFFFF"/>
                </a:solidFill>
                <a:latin typeface="Montserrat" pitchFamily="2" charset="77"/>
                <a:ea typeface="ヒラギノ角ゴ Pro W3" panose="020B0300000000000000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700" b="1" dirty="0">
              <a:ln w="9525">
                <a:noFill/>
              </a:ln>
              <a:solidFill>
                <a:srgbClr val="FFFFFF"/>
              </a:solidFill>
              <a:latin typeface="Montserrat" pitchFamily="2" charset="77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84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 i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800" b="1" i="0" kern="1200">
          <a:solidFill>
            <a:srgbClr val="A8131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Forme libre 4">
            <a:extLst>
              <a:ext uri="{FF2B5EF4-FFF2-40B4-BE49-F238E27FC236}">
                <a16:creationId xmlns="" xmlns:a16="http://schemas.microsoft.com/office/drawing/2014/main" id="{64EF68E9-8F97-8947-8AFA-3FDA4DEF579A}"/>
              </a:ext>
            </a:extLst>
          </p:cNvPr>
          <p:cNvSpPr/>
          <p:nvPr/>
        </p:nvSpPr>
        <p:spPr bwMode="auto">
          <a:xfrm>
            <a:off x="0" y="1934"/>
            <a:ext cx="9144000" cy="6865464"/>
          </a:xfrm>
          <a:custGeom>
            <a:avLst/>
            <a:gdLst>
              <a:gd name="connsiteX0" fmla="*/ 0 w 9144000"/>
              <a:gd name="connsiteY0" fmla="*/ 0 h 6865464"/>
              <a:gd name="connsiteX1" fmla="*/ 9144000 w 9144000"/>
              <a:gd name="connsiteY1" fmla="*/ 0 h 6865464"/>
              <a:gd name="connsiteX2" fmla="*/ 9144000 w 9144000"/>
              <a:gd name="connsiteY2" fmla="*/ 2356344 h 6865464"/>
              <a:gd name="connsiteX3" fmla="*/ 7107312 w 9144000"/>
              <a:gd name="connsiteY3" fmla="*/ 1941477 h 6865464"/>
              <a:gd name="connsiteX4" fmla="*/ 6426200 w 9144000"/>
              <a:gd name="connsiteY4" fmla="*/ 2166465 h 6865464"/>
              <a:gd name="connsiteX5" fmla="*/ 3779912 w 9144000"/>
              <a:gd name="connsiteY5" fmla="*/ 6865464 h 6865464"/>
              <a:gd name="connsiteX6" fmla="*/ 0 w 9144000"/>
              <a:gd name="connsiteY6" fmla="*/ 6865464 h 686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65464">
                <a:moveTo>
                  <a:pt x="0" y="0"/>
                </a:moveTo>
                <a:lnTo>
                  <a:pt x="9144000" y="0"/>
                </a:lnTo>
                <a:lnTo>
                  <a:pt x="9144000" y="2356344"/>
                </a:lnTo>
                <a:lnTo>
                  <a:pt x="7107312" y="1941477"/>
                </a:lnTo>
                <a:cubicBezTo>
                  <a:pt x="6736342" y="1855607"/>
                  <a:pt x="6585503" y="1922135"/>
                  <a:pt x="6426200" y="2166465"/>
                </a:cubicBezTo>
                <a:lnTo>
                  <a:pt x="3779912" y="6865464"/>
                </a:lnTo>
                <a:lnTo>
                  <a:pt x="0" y="6865464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C395C1D-9FC5-D841-AE92-D44B190E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68" y="476672"/>
            <a:ext cx="7799463" cy="127047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fr-FR" alt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Journée Portes Ouvertes</a:t>
            </a:r>
            <a:endParaRPr lang="fr-FR" altLang="fr-FR" sz="4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fr-FR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336125"/>
            <a:ext cx="2600722" cy="9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19000" y="1124744"/>
            <a:ext cx="747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DAEDEF">
                    <a:lumMod val="50000"/>
                  </a:srgbClr>
                </a:solidFill>
                <a:latin typeface="Arial Black" pitchFamily="34" charset="0"/>
              </a:rPr>
              <a:t>DIMANCHE 15 MARS 2020    de 10 h à 17 h</a:t>
            </a:r>
            <a:endParaRPr lang="fr-FR" sz="3600" b="1" dirty="0">
              <a:solidFill>
                <a:srgbClr val="DAEDEF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3713501"/>
            <a:ext cx="5328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D2D8A">
                    <a:lumMod val="75000"/>
                  </a:srgbClr>
                </a:solidFill>
              </a:rPr>
              <a:t>B</a:t>
            </a:r>
            <a:r>
              <a:rPr lang="fr-FR" sz="1400" dirty="0">
                <a:solidFill>
                  <a:srgbClr val="2D2D8A">
                    <a:lumMod val="75000"/>
                  </a:srgbClr>
                </a:solidFill>
              </a:rPr>
              <a:t>ijouterie-Joaillerie</a:t>
            </a:r>
          </a:p>
          <a:p>
            <a:pPr algn="ctr"/>
            <a:r>
              <a:rPr lang="fr-FR" sz="1400" b="1" dirty="0">
                <a:solidFill>
                  <a:srgbClr val="2D2D8A">
                    <a:lumMod val="75000"/>
                  </a:srgbClr>
                </a:solidFill>
              </a:rPr>
              <a:t>B</a:t>
            </a:r>
            <a:r>
              <a:rPr lang="fr-FR" sz="1400" dirty="0">
                <a:solidFill>
                  <a:srgbClr val="2D2D8A">
                    <a:lumMod val="75000"/>
                  </a:srgbClr>
                </a:solidFill>
              </a:rPr>
              <a:t>oucherie-Charcuterie-Traiteur</a:t>
            </a:r>
          </a:p>
          <a:p>
            <a:pPr algn="ctr"/>
            <a:r>
              <a:rPr lang="fr-FR" sz="1400" b="1" dirty="0">
                <a:solidFill>
                  <a:srgbClr val="2D2D8A">
                    <a:lumMod val="75000"/>
                  </a:srgbClr>
                </a:solidFill>
              </a:rPr>
              <a:t>B</a:t>
            </a:r>
            <a:r>
              <a:rPr lang="fr-FR" sz="1400" dirty="0">
                <a:solidFill>
                  <a:srgbClr val="2D2D8A">
                    <a:lumMod val="75000"/>
                  </a:srgbClr>
                </a:solidFill>
              </a:rPr>
              <a:t>oulangerie </a:t>
            </a:r>
          </a:p>
          <a:p>
            <a:pPr algn="ctr"/>
            <a:r>
              <a:rPr lang="fr-FR" sz="1400" b="1" dirty="0">
                <a:solidFill>
                  <a:srgbClr val="2D2D8A">
                    <a:lumMod val="75000"/>
                  </a:srgbClr>
                </a:solidFill>
              </a:rPr>
              <a:t>P</a:t>
            </a:r>
            <a:r>
              <a:rPr lang="fr-FR" sz="1400" dirty="0">
                <a:solidFill>
                  <a:srgbClr val="2D2D8A">
                    <a:lumMod val="75000"/>
                  </a:srgbClr>
                </a:solidFill>
              </a:rPr>
              <a:t>âtisserie – Glacerie - Chocolaterie-Confiserie</a:t>
            </a:r>
          </a:p>
          <a:p>
            <a:pPr algn="ctr"/>
            <a:r>
              <a:rPr lang="fr-FR" sz="1400" b="1" dirty="0">
                <a:solidFill>
                  <a:srgbClr val="2D2D8A">
                    <a:lumMod val="75000"/>
                  </a:srgbClr>
                </a:solidFill>
              </a:rPr>
              <a:t>F</a:t>
            </a:r>
            <a:r>
              <a:rPr lang="fr-FR" sz="1400" dirty="0">
                <a:solidFill>
                  <a:srgbClr val="2D2D8A">
                    <a:lumMod val="75000"/>
                  </a:srgbClr>
                </a:solidFill>
              </a:rPr>
              <a:t>leuristerie</a:t>
            </a:r>
          </a:p>
          <a:p>
            <a:pPr algn="ctr"/>
            <a:r>
              <a:rPr lang="fr-FR" sz="1400" b="1" dirty="0">
                <a:solidFill>
                  <a:srgbClr val="2D2D8A">
                    <a:lumMod val="75000"/>
                  </a:srgbClr>
                </a:solidFill>
              </a:rPr>
              <a:t>M</a:t>
            </a:r>
            <a:r>
              <a:rPr lang="fr-FR" sz="1400" dirty="0">
                <a:solidFill>
                  <a:srgbClr val="2D2D8A">
                    <a:lumMod val="75000"/>
                  </a:srgbClr>
                </a:solidFill>
              </a:rPr>
              <a:t>enuiserie / Agencement – Ébénisterie / Marqueterie </a:t>
            </a:r>
          </a:p>
          <a:p>
            <a:pPr algn="ctr"/>
            <a:r>
              <a:rPr lang="fr-FR" sz="1400" b="1" dirty="0">
                <a:solidFill>
                  <a:srgbClr val="2D2D8A">
                    <a:lumMod val="75000"/>
                  </a:srgbClr>
                </a:solidFill>
              </a:rPr>
              <a:t>P</a:t>
            </a:r>
            <a:r>
              <a:rPr lang="fr-FR" sz="1400" dirty="0">
                <a:solidFill>
                  <a:srgbClr val="2D2D8A">
                    <a:lumMod val="75000"/>
                  </a:srgbClr>
                </a:solidFill>
              </a:rPr>
              <a:t>rothèse dentaire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33569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Découvrez aussi notre offre de formation, en: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98210" y="5336125"/>
            <a:ext cx="3537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olidFill>
                  <a:srgbClr val="000000"/>
                </a:solidFill>
              </a:rPr>
              <a:t>Notre adresse </a:t>
            </a:r>
            <a:r>
              <a:rPr lang="fr-FR" sz="1400" dirty="0">
                <a:solidFill>
                  <a:srgbClr val="000000"/>
                </a:solidFill>
              </a:rPr>
              <a:t>: 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21 rue des Fusiliers Marins à Eschau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44" y="3356992"/>
            <a:ext cx="2384500" cy="11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3017" y="2325073"/>
            <a:ext cx="7641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Unique en France : 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>
                <a:solidFill>
                  <a:srgbClr val="FF0000"/>
                </a:solidFill>
              </a:rPr>
              <a:t>formation en Facture </a:t>
            </a:r>
            <a:r>
              <a:rPr lang="fr-FR" sz="2400" dirty="0">
                <a:solidFill>
                  <a:srgbClr val="FF0000"/>
                </a:solidFill>
              </a:rPr>
              <a:t>d’orgues</a:t>
            </a:r>
          </a:p>
        </p:txBody>
      </p:sp>
    </p:spTree>
    <p:extLst>
      <p:ext uri="{BB962C8B-B14F-4D97-AF65-F5344CB8AC3E}">
        <p14:creationId xmlns:p14="http://schemas.microsoft.com/office/powerpoint/2010/main" val="14492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Nouvelle présentation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VALET Sylvie</dc:creator>
  <cp:lastModifiedBy>VALET Sylvie</cp:lastModifiedBy>
  <cp:revision>1</cp:revision>
  <dcterms:created xsi:type="dcterms:W3CDTF">2020-02-13T10:31:36Z</dcterms:created>
  <dcterms:modified xsi:type="dcterms:W3CDTF">2020-02-13T10:32:02Z</dcterms:modified>
</cp:coreProperties>
</file>